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0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6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1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9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3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5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1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9B2AE-09DF-6FA1-FFE9-BC25978D9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/>
              <a:t>Expertise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964C-2E4B-C086-4B4D-48767440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An expert locating system.</a:t>
            </a:r>
          </a:p>
        </p:txBody>
      </p: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6A6BEF7-D9C6-D988-3B4A-EE85DDCA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" r="50502" b="-2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D25BB-17E5-660D-B25F-AD50C5A3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Testimonials and footer section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23FD402-4EA0-F0C3-C563-770F4CD43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7" r="5901" b="-1"/>
          <a:stretch/>
        </p:blipFill>
        <p:spPr>
          <a:xfrm>
            <a:off x="7596000" y="639097"/>
            <a:ext cx="3913218" cy="274418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2813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holding a computer&#10;&#10;Description automatically generated with low confidence">
            <a:extLst>
              <a:ext uri="{FF2B5EF4-FFF2-40B4-BE49-F238E27FC236}">
                <a16:creationId xmlns:a16="http://schemas.microsoft.com/office/drawing/2014/main" id="{4D923522-3C32-2C54-C6A5-215FA4EA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32" b="2"/>
          <a:stretch/>
        </p:blipFill>
        <p:spPr>
          <a:xfrm>
            <a:off x="7599125" y="3474720"/>
            <a:ext cx="3906968" cy="27398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552A09-235F-4027-B9C7-B09D159C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182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B2AE-09DF-6FA1-FFE9-BC25978D9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800" dirty="0"/>
              <a:t>Remaining Sections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964C-2E4B-C086-4B4D-48767440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-Implementing and Testing</a:t>
            </a:r>
          </a:p>
          <a:p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Backend Implementation</a:t>
            </a:r>
          </a:p>
          <a:p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6A6BEF7-D9C6-D988-3B4A-EE85DDCA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" r="50502" b="-2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5EF-88C5-750C-D9D1-F52F7A54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96A4-9B51-8D17-74D5-0B9C18DC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Sujal Shrestha</a:t>
            </a:r>
          </a:p>
          <a:p>
            <a:pPr algn="ctr"/>
            <a:r>
              <a:rPr lang="en-US" dirty="0" err="1"/>
              <a:t>Maheshwor</a:t>
            </a:r>
            <a:r>
              <a:rPr lang="en-US" dirty="0"/>
              <a:t> </a:t>
            </a:r>
            <a:r>
              <a:rPr lang="en-US" dirty="0" err="1"/>
              <a:t>Nagarkoti</a:t>
            </a:r>
            <a:endParaRPr lang="en-US" dirty="0"/>
          </a:p>
          <a:p>
            <a:pPr algn="ctr"/>
            <a:r>
              <a:rPr lang="en-US" dirty="0" err="1"/>
              <a:t>Biplob</a:t>
            </a:r>
            <a:r>
              <a:rPr lang="en-US" dirty="0"/>
              <a:t> Prasad </a:t>
            </a:r>
            <a:r>
              <a:rPr lang="en-US" dirty="0" err="1"/>
              <a:t>Lamichane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1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9B2AE-09DF-6FA1-FFE9-BC25978D9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6A6BEF7-D9C6-D988-3B4A-EE85DDCA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" r="50502" b="-2"/>
          <a:stretch/>
        </p:blipFill>
        <p:spPr>
          <a:xfrm>
            <a:off x="1427398" y="645106"/>
            <a:ext cx="3546934" cy="524774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C0B964C-2E4B-C086-4B4D-48767440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-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based app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-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Friendly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-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Concise, clear and engaging</a:t>
            </a: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Calibri" panose="020F0502020204030204" pitchFamily="34" charset="0"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28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9B2AE-09DF-6FA1-FFE9-BC25978D9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800" dirty="0"/>
              <a:t>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964C-2E4B-C086-4B4D-48767440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81455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2000" cap="none" dirty="0"/>
              <a:t>Our objective is to provide a supportive and inclusive environment that fosters open communicate, encourages active listening, and values diverse perspectives.</a:t>
            </a: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6A6BEF7-D9C6-D988-3B4A-EE85DDCA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66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53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6262786-A52F-4662-932E-A9323BC1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9B2AE-09DF-6FA1-FFE9-BC25978D9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US" sz="4800" dirty="0"/>
              <a:t> Project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964C-2E4B-C086-4B4D-48767440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646844"/>
            <a:ext cx="7321946" cy="95177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cap="none" dirty="0"/>
              <a:t>System Analysis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cap="none" dirty="0"/>
              <a:t>System Design</a:t>
            </a: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6A6BEF7-D9C6-D988-3B4A-EE85DDCA5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r="52531" b="1"/>
          <a:stretch/>
        </p:blipFill>
        <p:spPr>
          <a:xfrm>
            <a:off x="643466" y="945821"/>
            <a:ext cx="2735837" cy="4447659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92048FC-3F66-40BC-ACC6-444CB3B69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485978"/>
            <a:ext cx="69494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2">
            <a:extLst>
              <a:ext uri="{FF2B5EF4-FFF2-40B4-BE49-F238E27FC236}">
                <a16:creationId xmlns:a16="http://schemas.microsoft.com/office/drawing/2014/main" id="{8A10B925-0D04-4419-B554-F54469988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832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25CD3A1F-BAE7-2F70-4B6D-A2EEF8CAE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2222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3B65B-422E-A5B3-8B54-871DDF57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Landing Page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29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4AF58-F8B3-8CCD-A93C-5223E736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Log in / Sign up Forms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11820C-B877-4888-69A9-6C959F5B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85" y="2853119"/>
            <a:ext cx="2194129" cy="3047402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F37ADF-8E05-84F2-A4E8-1FBAD182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54" y="2853119"/>
            <a:ext cx="2727424" cy="304740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B47D26-69F2-4717-03E4-5A93EE5EE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13" y="2853119"/>
            <a:ext cx="2361735" cy="30474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174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22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8E6D4-C703-636F-3DFD-E1E0F76E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Profile Page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DAC8B6A-B2C0-12EE-91D4-850389AC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702"/>
          <a:stretch/>
        </p:blipFill>
        <p:spPr>
          <a:xfrm>
            <a:off x="5347007" y="640080"/>
            <a:ext cx="61463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3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DD22EE52-8F3E-A928-F88F-B0CAEAF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4888" b="-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4CC86-8229-8320-67F1-8F8AD4C1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Expert List </a:t>
            </a:r>
          </a:p>
        </p:txBody>
      </p:sp>
    </p:spTree>
    <p:extLst>
      <p:ext uri="{BB962C8B-B14F-4D97-AF65-F5344CB8AC3E}">
        <p14:creationId xmlns:p14="http://schemas.microsoft.com/office/powerpoint/2010/main" val="325507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528EE-8934-E940-60EE-486750B3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</a:p>
        </p:txBody>
      </p:sp>
      <p:pic>
        <p:nvPicPr>
          <p:cNvPr id="4" name="Picture 3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0DF258C8-575B-9039-91E9-FF1C912B2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3" r="-1" b="16188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9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71096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87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Georgia Pro Cond Light</vt:lpstr>
      <vt:lpstr>Speak Pro</vt:lpstr>
      <vt:lpstr>RetrospectVTI</vt:lpstr>
      <vt:lpstr>Expertise Hub</vt:lpstr>
      <vt:lpstr>Introduction</vt:lpstr>
      <vt:lpstr> Objective</vt:lpstr>
      <vt:lpstr> Project Progress</vt:lpstr>
      <vt:lpstr>Landing Page</vt:lpstr>
      <vt:lpstr>Log in / Sign up Forms</vt:lpstr>
      <vt:lpstr>Profile Page</vt:lpstr>
      <vt:lpstr>Expert List </vt:lpstr>
      <vt:lpstr>Category</vt:lpstr>
      <vt:lpstr>Testimonials and footer section</vt:lpstr>
      <vt:lpstr>Remaining Sections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Expertise Hub</dc:title>
  <dc:creator>sujal shrestha</dc:creator>
  <cp:lastModifiedBy>sujal shrestha</cp:lastModifiedBy>
  <cp:revision>2</cp:revision>
  <dcterms:created xsi:type="dcterms:W3CDTF">2023-03-09T16:53:30Z</dcterms:created>
  <dcterms:modified xsi:type="dcterms:W3CDTF">2023-03-09T17:51:25Z</dcterms:modified>
</cp:coreProperties>
</file>